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7"/>
    <p:restoredTop sz="94549"/>
  </p:normalViewPr>
  <p:slideViewPr>
    <p:cSldViewPr snapToGrid="0" snapToObjects="1">
      <p:cViewPr varScale="1">
        <p:scale>
          <a:sx n="95" d="100"/>
          <a:sy n="95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2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52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2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4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8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B4E62-655A-AC40-8347-BEB311D56F07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C039C-DB97-5042-8C9F-95A68C748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7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4656"/>
            <a:ext cx="9144000" cy="1783829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ompany A Revenue Projection For Next 10 Years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37089"/>
            <a:ext cx="9144000" cy="211361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Team-7:</a:t>
            </a:r>
          </a:p>
          <a:p>
            <a:pPr algn="r"/>
            <a:r>
              <a:rPr lang="en-US" dirty="0" err="1" smtClean="0"/>
              <a:t>Carles</a:t>
            </a:r>
            <a:r>
              <a:rPr lang="en-US" dirty="0" smtClean="0"/>
              <a:t> Poles-</a:t>
            </a:r>
            <a:r>
              <a:rPr lang="en-US" dirty="0" err="1" smtClean="0"/>
              <a:t>Mielgo</a:t>
            </a:r>
            <a:endParaRPr lang="en-US" dirty="0" smtClean="0"/>
          </a:p>
          <a:p>
            <a:pPr algn="r"/>
            <a:r>
              <a:rPr lang="en-US" dirty="0" smtClean="0"/>
              <a:t>Bahman </a:t>
            </a:r>
            <a:r>
              <a:rPr lang="en-US" dirty="0" err="1" smtClean="0"/>
              <a:t>Roostaei</a:t>
            </a:r>
            <a:endParaRPr lang="en-US" dirty="0" smtClean="0"/>
          </a:p>
          <a:p>
            <a:pPr algn="r"/>
            <a:r>
              <a:rPr lang="en-US" dirty="0" err="1" smtClean="0"/>
              <a:t>Srini</a:t>
            </a:r>
            <a:r>
              <a:rPr lang="en-US" dirty="0" smtClean="0"/>
              <a:t> Ananthakrishnan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404"/>
            <a:ext cx="4175234" cy="880355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Conclusion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1345"/>
            <a:ext cx="10515600" cy="246259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</a:t>
            </a:r>
            <a:r>
              <a:rPr lang="en-US" b="1" dirty="0"/>
              <a:t>net discounted cumulative total revenue in 2025 is projected to be little over 16 million and 434 </a:t>
            </a:r>
            <a:r>
              <a:rPr lang="en-US" b="1" dirty="0" smtClean="0"/>
              <a:t>thousands USD</a:t>
            </a:r>
            <a:r>
              <a:rPr lang="en-US" b="1" dirty="0"/>
              <a:t>.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/>
              <a:t>We </a:t>
            </a:r>
            <a:r>
              <a:rPr lang="en-US" b="1" dirty="0" smtClean="0"/>
              <a:t>project </a:t>
            </a:r>
            <a:r>
              <a:rPr lang="en-US" b="1" dirty="0"/>
              <a:t>the enterprise discounted yearly revenue will decrease in 2025 by about 81 percent compared to the 2015 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1055" y="3355318"/>
            <a:ext cx="10515600" cy="104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Risks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398579"/>
            <a:ext cx="10515600" cy="176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EA4036"/>
                </a:solidFill>
              </a:rPr>
              <a:t>We made a crude estimate of the customer history.</a:t>
            </a:r>
          </a:p>
          <a:p>
            <a:r>
              <a:rPr lang="en-US" dirty="0" smtClean="0">
                <a:solidFill>
                  <a:srgbClr val="EA4036"/>
                </a:solidFill>
              </a:rPr>
              <a:t>Markov process ignores history.</a:t>
            </a:r>
          </a:p>
          <a:p>
            <a:r>
              <a:rPr lang="en-US" dirty="0" smtClean="0">
                <a:solidFill>
                  <a:srgbClr val="EA4036"/>
                </a:solidFill>
              </a:rPr>
              <a:t>We have not taken into account the new customers.</a:t>
            </a:r>
            <a:endParaRPr lang="en-US" dirty="0">
              <a:solidFill>
                <a:srgbClr val="EA40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1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5221" y="1125411"/>
            <a:ext cx="4564024" cy="1130117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Customer-Base Value in </a:t>
            </a:r>
            <a:r>
              <a:rPr lang="en-US" sz="2800" b="1" dirty="0" smtClean="0"/>
              <a:t>2025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2467" y="2492683"/>
            <a:ext cx="3390900" cy="389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44" y="2018931"/>
            <a:ext cx="6725899" cy="45466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39397" y="1242644"/>
            <a:ext cx="6725899" cy="776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Understand Consumer </a:t>
            </a:r>
            <a:r>
              <a:rPr lang="en-US" sz="3600" dirty="0" err="1" smtClean="0"/>
              <a:t>Behaviour</a:t>
            </a:r>
            <a:endParaRPr lang="en-US" sz="3600" dirty="0"/>
          </a:p>
        </p:txBody>
      </p:sp>
      <p:sp>
        <p:nvSpPr>
          <p:cNvPr id="7" name="Right Arrow 6"/>
          <p:cNvSpPr/>
          <p:nvPr/>
        </p:nvSpPr>
        <p:spPr>
          <a:xfrm>
            <a:off x="7285220" y="3686041"/>
            <a:ext cx="1337247" cy="94438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99547" y="-70474"/>
            <a:ext cx="3274102" cy="1104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70C0"/>
                </a:solidFill>
              </a:rPr>
              <a:t>Goal</a:t>
            </a:r>
            <a:endParaRPr lang="en-US" sz="54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1446" y="2203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5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0070C0"/>
                </a:solidFill>
              </a:rPr>
              <a:t>Customer Segmentation</a:t>
            </a:r>
            <a:endParaRPr lang="en-US" sz="5400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54" y="3972750"/>
            <a:ext cx="4344742" cy="2172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96" y="1334966"/>
            <a:ext cx="7404100" cy="461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5945066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Based on customer behavior they are segmented into 8 groups 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37" y="1223497"/>
            <a:ext cx="2723174" cy="24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93750"/>
            <a:ext cx="10515600" cy="1136041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Data </a:t>
            </a:r>
            <a:r>
              <a:rPr lang="en-US" b="1" smtClean="0">
                <a:solidFill>
                  <a:srgbClr val="0070C0"/>
                </a:solidFill>
              </a:rPr>
              <a:t>/ Metrics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93" y="2180797"/>
            <a:ext cx="6731000" cy="420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93" y="2321473"/>
            <a:ext cx="4639553" cy="3471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2984" y="1478334"/>
            <a:ext cx="478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does our data look like 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736814" y="1501167"/>
            <a:ext cx="361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are the metrics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312984" y="6349022"/>
            <a:ext cx="478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C00000"/>
                </a:solidFill>
              </a:rPr>
              <a:t>Over 51,000 records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8993" y="1790947"/>
            <a:ext cx="823545" cy="421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$$$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71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More on Data</a:t>
            </a:r>
            <a:r>
              <a:rPr lang="mr-IN" b="1" dirty="0" smtClean="0">
                <a:solidFill>
                  <a:srgbClr val="0070C0"/>
                </a:solidFill>
              </a:rPr>
              <a:t>…</a:t>
            </a:r>
            <a:r>
              <a:rPr lang="en-US" b="1" dirty="0" smtClean="0">
                <a:solidFill>
                  <a:srgbClr val="0070C0"/>
                </a:solidFill>
              </a:rPr>
              <a:t/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sz="3100" b="1" dirty="0" smtClean="0">
                <a:solidFill>
                  <a:srgbClr val="0070C0"/>
                </a:solidFill>
              </a:rPr>
              <a:t>(Key Performance Index )</a:t>
            </a:r>
            <a:endParaRPr lang="en-US" sz="3100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98600"/>
            <a:ext cx="5638800" cy="535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30" y="1503485"/>
            <a:ext cx="5718570" cy="42766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0" y="5780088"/>
            <a:ext cx="6096000" cy="73794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Not too strong positive </a:t>
            </a:r>
            <a:r>
              <a:rPr lang="en-US" sz="2000" b="1" dirty="0" smtClean="0"/>
              <a:t>correlation between</a:t>
            </a:r>
            <a:r>
              <a:rPr lang="en-US" sz="2000" b="1" dirty="0"/>
              <a:t> frequency and </a:t>
            </a:r>
            <a:r>
              <a:rPr lang="en-US" sz="2000" b="1" dirty="0" smtClean="0"/>
              <a:t>first purchase</a:t>
            </a:r>
            <a:endParaRPr lang="en-US" sz="2000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6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247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70C0"/>
                </a:solidFill>
              </a:rPr>
              <a:t>Compare 2014 and 2015 customer segmentation</a:t>
            </a: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2856"/>
            <a:ext cx="6267784" cy="3918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54" y="1942856"/>
            <a:ext cx="6374423" cy="39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41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Model for data Analysis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18" y="1329958"/>
            <a:ext cx="5328138" cy="769571"/>
          </a:xfrm>
        </p:spPr>
        <p:txBody>
          <a:bodyPr/>
          <a:lstStyle/>
          <a:p>
            <a:r>
              <a:rPr lang="en-US" dirty="0" smtClean="0"/>
              <a:t>Markov Chain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66386" y="2771777"/>
            <a:ext cx="3215054" cy="769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Transition Matrix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9" y="1988160"/>
            <a:ext cx="4940356" cy="992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266386" y="3541348"/>
            <a:ext cx="3925614" cy="17581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Combine 2014 and 2015 data</a:t>
            </a:r>
          </a:p>
          <a:p>
            <a:r>
              <a:rPr lang="en-US" dirty="0" smtClean="0"/>
              <a:t>Use contingency between the two data.</a:t>
            </a:r>
          </a:p>
          <a:p>
            <a:r>
              <a:rPr lang="en-US" dirty="0" smtClean="0"/>
              <a:t>Create probability value for the movements.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65" y="3678966"/>
            <a:ext cx="8070767" cy="24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2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5226" y="853856"/>
            <a:ext cx="3807574" cy="114836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Net yearly revenue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729" y="3424604"/>
            <a:ext cx="6578271" cy="3433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15" y="853856"/>
            <a:ext cx="5824646" cy="305947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115487" y="232131"/>
            <a:ext cx="8224547" cy="77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70C0"/>
                </a:solidFill>
              </a:rPr>
              <a:t>PROJECTIONS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115" y="4776951"/>
            <a:ext cx="4106918" cy="118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Segment population</a:t>
            </a:r>
            <a:endParaRPr lang="en-US" sz="3600" dirty="0"/>
          </a:p>
        </p:txBody>
      </p:sp>
      <p:sp>
        <p:nvSpPr>
          <p:cNvPr id="10" name="Up Arrow 9"/>
          <p:cNvSpPr/>
          <p:nvPr/>
        </p:nvSpPr>
        <p:spPr>
          <a:xfrm>
            <a:off x="2238703" y="3913335"/>
            <a:ext cx="394138" cy="847851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8907517" y="2179419"/>
            <a:ext cx="362607" cy="89485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1346" cy="10064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Discounted Yearly Revenue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92" y="1752553"/>
            <a:ext cx="5907954" cy="40969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65259" y="365125"/>
            <a:ext cx="5231346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Cumulative Yearly Revenue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182" y="1752553"/>
            <a:ext cx="5770927" cy="40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179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Company A Revenue Projection For Next 10 Years</vt:lpstr>
      <vt:lpstr>Customer-Base Value in 2025</vt:lpstr>
      <vt:lpstr>Customer Segmentation</vt:lpstr>
      <vt:lpstr>Data / Metrics</vt:lpstr>
      <vt:lpstr>More on Data… (Key Performance Index )</vt:lpstr>
      <vt:lpstr>Compare 2014 and 2015 customer segmentation</vt:lpstr>
      <vt:lpstr>Model for data Analysis</vt:lpstr>
      <vt:lpstr>Net yearly revenue</vt:lpstr>
      <vt:lpstr>Discounted Yearly Revenue</vt:lpstr>
      <vt:lpstr>Conclusion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A Revenue Projection For Next 10 Years</dc:title>
  <dc:creator>Srinivasa Ananthakrishnan</dc:creator>
  <cp:lastModifiedBy>Srinivasa Ananthakrishnan</cp:lastModifiedBy>
  <cp:revision>21</cp:revision>
  <dcterms:created xsi:type="dcterms:W3CDTF">2017-02-17T17:26:21Z</dcterms:created>
  <dcterms:modified xsi:type="dcterms:W3CDTF">2017-02-17T22:40:50Z</dcterms:modified>
</cp:coreProperties>
</file>